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2" r:id="rId9"/>
    <p:sldId id="263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0"/>
    <p:restoredTop sz="94650"/>
  </p:normalViewPr>
  <p:slideViewPr>
    <p:cSldViewPr snapToGrid="0" snapToObjects="1" showGuides="1">
      <p:cViewPr varScale="1">
        <p:scale>
          <a:sx n="225" d="100"/>
          <a:sy n="225" d="100"/>
        </p:scale>
        <p:origin x="3120" y="160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710635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710635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710635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46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8363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51957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0" r:id="rId4"/>
    <p:sldLayoutId id="2147483668" r:id="rId5"/>
    <p:sldLayoutId id="2147483669" r:id="rId6"/>
    <p:sldLayoutId id="2147483652" r:id="rId7"/>
    <p:sldLayoutId id="21474836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DAB4-7EAF-ED0E-CC60-4690A22F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482B-16AD-F03E-295E-5A407A7C4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A23-3DCB-E852-CA98-AB5D52FC9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BCA1-8E93-F354-ACFD-8DF28E1F3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02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AC0-04F1-D9AE-A1F3-0A4E2EAD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D729-9182-04FB-384A-929218D5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B8CD-FBD0-4942-3E9B-8079C708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09D4-BDE6-37D4-8D7B-0532ECA3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0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A18F-4640-A351-5452-0A6E46BC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8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694A-582A-F07E-CE72-F38880C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717F-5575-2D86-D310-05603447A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E9A9-10E1-B0CC-E411-621188940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A9F-5A1B-EEA9-C284-F64743A3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5FB7-CB2C-01BC-05DA-6792C1FD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F295-2656-B657-3726-B5457A808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40B7-6D74-91F3-EA50-C59ACCBC4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419A6-F94D-A560-14DF-20C980E6A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555"/>
      </p:ext>
    </p:extLst>
  </p:cSld>
  <p:clrMapOvr>
    <a:masterClrMapping/>
  </p:clrMapOvr>
</p:sld>
</file>

<file path=ppt/theme/theme1.xml><?xml version="1.0" encoding="utf-8"?>
<a:theme xmlns:a="http://schemas.openxmlformats.org/drawingml/2006/main" name="C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294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22</cp:revision>
  <dcterms:created xsi:type="dcterms:W3CDTF">2018-09-17T15:28:12Z</dcterms:created>
  <dcterms:modified xsi:type="dcterms:W3CDTF">2023-01-19T20:00:30Z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