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2" r:id="rId9"/>
    <p:sldId id="263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, Trisha Ann" initials="TF" lastIdx="1" clrIdx="0">
    <p:extLst>
      <p:ext uri="{19B8F6BF-5375-455C-9EA6-DF929625EA0E}">
        <p15:presenceInfo xmlns:p15="http://schemas.microsoft.com/office/powerpoint/2012/main" userId="S::green1ta@cmich.edu::03cc3bc3-8cd0-4c77-b5a2-af9b77888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2D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10"/>
    <p:restoredTop sz="94650"/>
  </p:normalViewPr>
  <p:slideViewPr>
    <p:cSldViewPr snapToGrid="0" snapToObjects="1" showGuides="1">
      <p:cViewPr varScale="1">
        <p:scale>
          <a:sx n="225" d="100"/>
          <a:sy n="225" d="100"/>
        </p:scale>
        <p:origin x="3120" y="160"/>
      </p:cViewPr>
      <p:guideLst>
        <p:guide orient="horz" pos="2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5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958E2F-FA41-92B2-6526-24C8102F31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84163-5F57-C15D-5DB8-B8BE9A7B5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D3C6-2824-CC47-A621-5FACC88C2DAB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CD823-EE88-30D2-A7C9-A507451889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55AFA-A8E2-D1CF-0522-10AE920FC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E44A1-9081-D44E-A7AB-BBEC4174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344356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172927"/>
            <a:ext cx="6344356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5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172927"/>
            <a:ext cx="6355643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2DD6C9-4780-4134-B4C8-4F7B50FBF3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600"/>
            <a:ext cx="9144000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92D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666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"/>
            <a:ext cx="8229600" cy="58307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0091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0" r:id="rId4"/>
    <p:sldLayoutId id="2147483668" r:id="rId5"/>
    <p:sldLayoutId id="2147483669" r:id="rId6"/>
    <p:sldLayoutId id="2147483652" r:id="rId7"/>
    <p:sldLayoutId id="214748365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DAB4-7EAF-ED0E-CC60-4690A22F9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482B-16AD-F03E-295E-5A407A7C4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A23-3DCB-E852-CA98-AB5D52FC9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FBCA1-8E93-F354-ACFD-8DF28E1F3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025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6AC0-04F1-D9AE-A1F3-0A4E2EAD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D729-9182-04FB-384A-929218D53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A537-13A7-9F77-C247-13BC418A0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4DD9A-E0C1-9F42-EB46-D54589FA9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2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5306-5ADD-23B5-CF0F-5A0BA292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694A-582A-F07E-CE72-F38880C2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717F-5575-2D86-D310-05603447A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2E9A9-10E1-B0CC-E411-621188940C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0A9F-5A1B-EEA9-C284-F64743A3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5FB7-CB2C-01BC-05DA-6792C1FD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5F295-2656-B657-3726-B5457A808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C40B7-6D74-91F3-EA50-C59ACCBC4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419A6-F94D-A560-14DF-20C980E6A9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7555"/>
      </p:ext>
    </p:extLst>
  </p:cSld>
  <p:clrMapOvr>
    <a:masterClrMapping/>
  </p:clrMapOvr>
</p:sld>
</file>

<file path=ppt/theme/theme1.xml><?xml version="1.0" encoding="utf-8"?>
<a:theme xmlns:a="http://schemas.openxmlformats.org/drawingml/2006/main" name="EH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F36DA1-684E-4689-A42E-875734D152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D36064D-D270-46D7-85C2-557339DC7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DCBA8C-2390-4ACA-8CA4-BC295A221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367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 Cond</vt:lpstr>
      <vt:lpstr>EHS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Fall, Trisha Ann</cp:lastModifiedBy>
  <cp:revision>27</cp:revision>
  <dcterms:created xsi:type="dcterms:W3CDTF">2018-09-17T15:28:12Z</dcterms:created>
  <dcterms:modified xsi:type="dcterms:W3CDTF">2023-01-19T20:36:48Z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